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61" r:id="rId5"/>
  </p:sldIdLst>
  <p:sldSz cx="12192000" cy="6858000"/>
  <p:notesSz cx="6735763" cy="9866313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A04E44-8344-4C30-9EF9-E5EFD8D30C23}" v="451" dt="2025-05-26T13:36:46.7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FE7911B-4327-8746-8ED4-6CCD051C9F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DC0A47FB-30B5-2251-083D-D041C785DF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C355A4D-5E86-D553-7E0C-615460D41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066A-BEA4-4291-ACDD-8371FA64FF14}" type="datetimeFigureOut">
              <a:rPr lang="nb-NO" smtClean="0"/>
              <a:t>27.05.2025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83D1C13-327A-E445-9785-C32669CBB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01CBCCC-2D7D-6062-B311-F138941DE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B490-2E03-437E-AE5C-D15A46CA1D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1678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F169C99-A937-62C7-6A66-AEABFDB0B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F05D957-6083-FE65-5D00-083831CF9E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583877F-019C-DDCE-3A82-D6D9D45C3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066A-BEA4-4291-ACDD-8371FA64FF14}" type="datetimeFigureOut">
              <a:rPr lang="nb-NO" smtClean="0"/>
              <a:t>27.05.2025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3682B24-B49A-DF44-DEA8-D636CFC5E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2DE7677-609C-A7F1-9D03-C0FD090ED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B490-2E03-437E-AE5C-D15A46CA1D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29722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33706DD6-BF7D-DB88-D667-CABB456CA8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9C29FF7-5D8D-DB71-AD4D-B935CD9379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0B91A5A-8090-B438-152D-78522B410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066A-BEA4-4291-ACDD-8371FA64FF14}" type="datetimeFigureOut">
              <a:rPr lang="nb-NO" smtClean="0"/>
              <a:t>27.05.2025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9DE0981-E699-FAE9-322F-CDFF654B2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7F99165-4FBB-EDFB-2D25-491175363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B490-2E03-437E-AE5C-D15A46CA1D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05595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B91F70C-B64C-D8A7-3007-FDD003B23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8C182BD-BB60-0558-4FC3-6DEE11443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716647D-EE35-CA43-2094-62432A76B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066A-BEA4-4291-ACDD-8371FA64FF14}" type="datetimeFigureOut">
              <a:rPr lang="nb-NO" smtClean="0"/>
              <a:t>27.05.2025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41EBB7F-FD3D-7226-7C1A-0659C918E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9031454-9A92-286C-4A4D-22B0ACFAC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B490-2E03-437E-AE5C-D15A46CA1D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18760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4E279B3-AA94-8DF6-3005-19F16FF4E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E5BF28B-7043-1727-F351-D4E1DF4BEA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5704B38-B58C-A590-485B-FCE3CC642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066A-BEA4-4291-ACDD-8371FA64FF14}" type="datetimeFigureOut">
              <a:rPr lang="nb-NO" smtClean="0"/>
              <a:t>27.05.2025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51B49C3-E7E0-FC94-6294-31F9EB40E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36719EB-9D34-AC1D-983C-1DECE054D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B490-2E03-437E-AE5C-D15A46CA1D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4585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195A51E-A83C-E5DB-07E3-4F69E1863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1F3BE42-765D-3886-CCF5-F985DCF12D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B23CC62-E83F-9E82-F754-BAD0D1E2DF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BC9FC53-529E-FEE7-58FA-E71E1CB43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066A-BEA4-4291-ACDD-8371FA64FF14}" type="datetimeFigureOut">
              <a:rPr lang="nb-NO" smtClean="0"/>
              <a:t>27.05.2025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E8DCED0-9E65-3C41-9911-B856B74D7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DE4C55A-A75D-973F-2D08-AFBC0F460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B490-2E03-437E-AE5C-D15A46CA1D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1025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D53BC98-80FC-87B7-75DA-9B95C1D19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22B237A-5581-E5D1-6027-E3E98E6800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5E7640D-538E-D6F9-1B3E-0404FE7DB2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EB41270A-ABB0-49AC-7FB2-C7C2CE6BB9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92E9FFF6-2DE2-1C89-3378-98589E396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62E1B739-6CE8-7434-42D1-EC97C79D3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066A-BEA4-4291-ACDD-8371FA64FF14}" type="datetimeFigureOut">
              <a:rPr lang="nb-NO" smtClean="0"/>
              <a:t>27.05.2025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130652AA-AC37-B6D6-2AF8-8AC20CADD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F70200FF-D2C4-6707-8B39-5B6D2D819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B490-2E03-437E-AE5C-D15A46CA1D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3117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C0F99C8-6F56-BD0D-3910-AE4F7E4AD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23BD6D4B-E1A8-9BB5-2D39-E8EAA171E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066A-BEA4-4291-ACDD-8371FA64FF14}" type="datetimeFigureOut">
              <a:rPr lang="nb-NO" smtClean="0"/>
              <a:t>27.05.2025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EADCB61B-4F2C-4D23-BF70-07A33C8D6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229FB1F-33F0-BA8D-98D8-EDCC94CBE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B490-2E03-437E-AE5C-D15A46CA1D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5121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60D636B6-0E55-2F3F-DFFD-0AE1AFBC5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066A-BEA4-4291-ACDD-8371FA64FF14}" type="datetimeFigureOut">
              <a:rPr lang="nb-NO" smtClean="0"/>
              <a:t>27.05.2025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9A3AFBB2-5599-EE1A-C71B-4C4BA2BD6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CA353949-CAE3-09DA-A287-F2726343A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B490-2E03-437E-AE5C-D15A46CA1D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5252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FCA6A35-7E44-2F93-AD5D-068CC1637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3E8E89B-C6E9-AA96-3ECE-476440E4A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A655930-B927-6087-3381-AFC3A92E3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8812FDD-E1C3-254A-5A3B-2907A2113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066A-BEA4-4291-ACDD-8371FA64FF14}" type="datetimeFigureOut">
              <a:rPr lang="nb-NO" smtClean="0"/>
              <a:t>27.05.2025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26635C6-FE7C-CA6B-3A13-3CA3A5233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DE295A7-D92B-29B0-A203-7D16C1E8B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B490-2E03-437E-AE5C-D15A46CA1D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0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84CA16E-3CDD-F35F-C765-B03CDFDE7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96D981EB-0E66-F900-6166-5A04699702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8D08F90E-23CC-C51B-AC33-BF37330109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3E91C55-A3D8-D662-B923-FBA9CC7BA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066A-BEA4-4291-ACDD-8371FA64FF14}" type="datetimeFigureOut">
              <a:rPr lang="nb-NO" smtClean="0"/>
              <a:t>27.05.2025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DFF9433-615D-29D2-3694-34E74D4E0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B8E823A-307A-356C-5ACD-CB19A2A0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4B490-2E03-437E-AE5C-D15A46CA1D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01920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2F754D08-7640-23A5-56A1-371610295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100967C-4541-FE6E-0EEC-8B9A3DCEEB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8954FE2-6B4D-C5DB-FCE6-AC36728689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0066A-BEA4-4291-ACDD-8371FA64FF14}" type="datetimeFigureOut">
              <a:rPr lang="nb-NO" smtClean="0"/>
              <a:t>27.05.2025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4F57B0A-D016-0C16-AB8C-15BBEDF630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AF01AA4-5F29-9872-E6AD-DBC57D3479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4B490-2E03-437E-AE5C-D15A46CA1D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07000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0" name="Rectangle 99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A3500C93-3F73-7855-1CE1-2B9712FAA2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8" y="640080"/>
            <a:ext cx="3734014" cy="3566160"/>
          </a:xfrm>
        </p:spPr>
        <p:txBody>
          <a:bodyPr anchor="b">
            <a:normAutofit/>
          </a:bodyPr>
          <a:lstStyle/>
          <a:p>
            <a:pPr algn="l"/>
            <a:r>
              <a:rPr lang="nb-NO" sz="5400" dirty="0"/>
              <a:t> </a:t>
            </a:r>
            <a:br>
              <a:rPr lang="nb-NO" sz="5400" dirty="0"/>
            </a:br>
            <a:endParaRPr lang="nb-NO" sz="5400" dirty="0"/>
          </a:p>
        </p:txBody>
      </p:sp>
      <p:sp>
        <p:nvSpPr>
          <p:cNvPr id="5" name="Undertittel 4">
            <a:extLst>
              <a:ext uri="{FF2B5EF4-FFF2-40B4-BE49-F238E27FC236}">
                <a16:creationId xmlns:a16="http://schemas.microsoft.com/office/drawing/2014/main" id="{D29D356A-57F5-C407-0760-2460C78854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5314" y="437054"/>
            <a:ext cx="6231146" cy="710260"/>
          </a:xfrm>
        </p:spPr>
        <p:txBody>
          <a:bodyPr>
            <a:normAutofit fontScale="92500"/>
          </a:bodyPr>
          <a:lstStyle/>
          <a:p>
            <a:pPr algn="l"/>
            <a:r>
              <a:rPr lang="nb-NO" sz="4200" dirty="0"/>
              <a:t>Velkommen til Lura SFO 2025</a:t>
            </a:r>
          </a:p>
          <a:p>
            <a:pPr algn="l"/>
            <a:endParaRPr lang="nb-NO" dirty="0"/>
          </a:p>
        </p:txBody>
      </p:sp>
      <p:sp>
        <p:nvSpPr>
          <p:cNvPr id="102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Bilde 5" descr="Et bilde som inneholder Barnekunst, tekst, Kreativ kunst, Mønster (motedesign)&#10;&#10;KI-generert innhold kan være feil.">
            <a:extLst>
              <a:ext uri="{FF2B5EF4-FFF2-40B4-BE49-F238E27FC236}">
                <a16:creationId xmlns:a16="http://schemas.microsoft.com/office/drawing/2014/main" id="{8FC00C5D-BDA8-B03B-1F43-3FB440DF5C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875" r="-2" b="2071"/>
          <a:stretch/>
        </p:blipFill>
        <p:spPr>
          <a:xfrm>
            <a:off x="6771736" y="10"/>
            <a:ext cx="5418741" cy="5562993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pic>
        <p:nvPicPr>
          <p:cNvPr id="4" name="Bilde 3" descr="Et bilde som inneholder tekst, design, Grafikk, grafisk design&#10;&#10;KI-generert innhold kan være feil.">
            <a:extLst>
              <a:ext uri="{FF2B5EF4-FFF2-40B4-BE49-F238E27FC236}">
                <a16:creationId xmlns:a16="http://schemas.microsoft.com/office/drawing/2014/main" id="{91021C51-A421-5E38-30C3-F71853D765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4754" y="5849956"/>
            <a:ext cx="1084346" cy="721090"/>
          </a:xfrm>
          <a:prstGeom prst="rect">
            <a:avLst/>
          </a:prstGeom>
        </p:spPr>
      </p:pic>
      <p:sp>
        <p:nvSpPr>
          <p:cNvPr id="3" name="Undertittel 4">
            <a:extLst>
              <a:ext uri="{FF2B5EF4-FFF2-40B4-BE49-F238E27FC236}">
                <a16:creationId xmlns:a16="http://schemas.microsoft.com/office/drawing/2014/main" id="{6D3C70AC-37A4-DDFC-E5AE-674CE1BC5AAA}"/>
              </a:ext>
            </a:extLst>
          </p:cNvPr>
          <p:cNvSpPr txBox="1">
            <a:spLocks/>
          </p:cNvSpPr>
          <p:nvPr/>
        </p:nvSpPr>
        <p:spPr>
          <a:xfrm>
            <a:off x="385314" y="1712650"/>
            <a:ext cx="6001109" cy="2855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4100" dirty="0"/>
              <a:t>- Oppstart mandag 4.8.</a:t>
            </a:r>
          </a:p>
          <a:p>
            <a:pPr algn="l"/>
            <a:endParaRPr lang="nb-NO" sz="4100" dirty="0"/>
          </a:p>
          <a:p>
            <a:pPr algn="l"/>
            <a:r>
              <a:rPr lang="nb-NO" sz="4100" dirty="0"/>
              <a:t>- Åpent 0730 - 1630</a:t>
            </a:r>
          </a:p>
          <a:p>
            <a:pPr algn="l"/>
            <a:endParaRPr lang="nb-NO" dirty="0"/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5E9E9007-8E09-C2A8-C56D-CE9C5B687196}"/>
              </a:ext>
            </a:extLst>
          </p:cNvPr>
          <p:cNvSpPr txBox="1"/>
          <p:nvPr/>
        </p:nvSpPr>
        <p:spPr>
          <a:xfrm>
            <a:off x="677174" y="4630582"/>
            <a:ext cx="6094562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nb-NO" altLang="nb-NO" sz="2400" dirty="0"/>
              <a:t>Full plass eller 60% plass:</a:t>
            </a:r>
          </a:p>
          <a:p>
            <a:pPr>
              <a:defRPr/>
            </a:pPr>
            <a:r>
              <a:rPr lang="nb-NO" altLang="nb-NO" sz="1400" dirty="0"/>
              <a:t> </a:t>
            </a:r>
          </a:p>
          <a:p>
            <a:pPr>
              <a:defRPr/>
            </a:pPr>
            <a:r>
              <a:rPr lang="nb-NO" altLang="nb-NO" dirty="0"/>
              <a:t>60% = 3 dager eller 5 dager til 1510: gratis</a:t>
            </a:r>
          </a:p>
          <a:p>
            <a:pPr>
              <a:defRPr/>
            </a:pPr>
            <a:r>
              <a:rPr lang="nb-NO" altLang="nb-NO" sz="1600" dirty="0"/>
              <a:t>	2 hele dager i ferieukene</a:t>
            </a:r>
          </a:p>
          <a:p>
            <a:pPr>
              <a:defRPr/>
            </a:pPr>
            <a:r>
              <a:rPr lang="nb-NO" altLang="nb-NO" dirty="0"/>
              <a:t>100% = Alle dager, morgen og ettermiddag + ferier: 1698,-</a:t>
            </a:r>
          </a:p>
          <a:p>
            <a:pPr>
              <a:defRPr/>
            </a:pPr>
            <a:r>
              <a:rPr lang="nb-NO" altLang="nb-NO" sz="1600" dirty="0"/>
              <a:t>	Alle dager i ferieukene</a:t>
            </a:r>
          </a:p>
          <a:p>
            <a:pPr>
              <a:defRPr/>
            </a:pPr>
            <a:endParaRPr lang="nb-NO" altLang="nb-NO" sz="1600" dirty="0"/>
          </a:p>
          <a:p>
            <a:pPr>
              <a:defRPr/>
            </a:pPr>
            <a:r>
              <a:rPr lang="nb-NO" altLang="nb-NO" sz="1600" dirty="0"/>
              <a:t>Matpenger i tillegg </a:t>
            </a:r>
          </a:p>
        </p:txBody>
      </p:sp>
    </p:spTree>
    <p:extLst>
      <p:ext uri="{BB962C8B-B14F-4D97-AF65-F5344CB8AC3E}">
        <p14:creationId xmlns:p14="http://schemas.microsoft.com/office/powerpoint/2010/main" val="868203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2653F93-3873-8E04-8E8B-4E29DE5374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0" name="Rectangle 99">
            <a:extLst>
              <a:ext uri="{FF2B5EF4-FFF2-40B4-BE49-F238E27FC236}">
                <a16:creationId xmlns:a16="http://schemas.microsoft.com/office/drawing/2014/main" id="{E5C8C427-E06D-EE66-8243-8DE568B2BD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Undertittel 4">
            <a:extLst>
              <a:ext uri="{FF2B5EF4-FFF2-40B4-BE49-F238E27FC236}">
                <a16:creationId xmlns:a16="http://schemas.microsoft.com/office/drawing/2014/main" id="{9A22BA2C-2F9C-4A05-689E-7A2731686F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5314" y="437053"/>
            <a:ext cx="6231146" cy="3972213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nb-NO" sz="4000" dirty="0"/>
              <a:t>August:</a:t>
            </a:r>
          </a:p>
          <a:p>
            <a:pPr algn="l"/>
            <a:endParaRPr lang="nb-NO" sz="4000" dirty="0"/>
          </a:p>
          <a:p>
            <a:pPr algn="l"/>
            <a:r>
              <a:rPr lang="nb-NO" sz="4000" dirty="0"/>
              <a:t>Rolig innkjøringsperiode</a:t>
            </a:r>
          </a:p>
          <a:p>
            <a:pPr algn="l"/>
            <a:endParaRPr lang="nb-NO" sz="4000" dirty="0"/>
          </a:p>
          <a:p>
            <a:pPr algn="l"/>
            <a:r>
              <a:rPr lang="nb-NO" sz="4000" dirty="0"/>
              <a:t>Leker og aktiviteter for å trygge barna og bli kjent med de andre barna og de voksne.</a:t>
            </a:r>
          </a:p>
          <a:p>
            <a:pPr algn="l"/>
            <a:endParaRPr lang="nb-NO" sz="4000" dirty="0"/>
          </a:p>
          <a:p>
            <a:pPr algn="l"/>
            <a:r>
              <a:rPr lang="nb-NO" sz="4000" dirty="0"/>
              <a:t>1. trinn får mye tid og plass for seg selv</a:t>
            </a:r>
          </a:p>
          <a:p>
            <a:pPr algn="l"/>
            <a:endParaRPr lang="nb-NO" sz="4000" dirty="0"/>
          </a:p>
          <a:p>
            <a:pPr algn="l"/>
            <a:r>
              <a:rPr lang="nb-NO" sz="4000" dirty="0"/>
              <a:t>Dere velger selv hvor lang dagene blir i starten</a:t>
            </a:r>
          </a:p>
          <a:p>
            <a:pPr algn="l"/>
            <a:endParaRPr lang="nb-NO" dirty="0"/>
          </a:p>
        </p:txBody>
      </p:sp>
      <p:sp>
        <p:nvSpPr>
          <p:cNvPr id="102" name="sketchy line">
            <a:extLst>
              <a:ext uri="{FF2B5EF4-FFF2-40B4-BE49-F238E27FC236}">
                <a16:creationId xmlns:a16="http://schemas.microsoft.com/office/drawing/2014/main" id="{26D4895F-C7FD-D21E-6B03-C494379ED1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Bilde 5" descr="Et bilde som inneholder Barnekunst, tekst, Kreativ kunst, Mønster (motedesign)&#10;&#10;KI-generert innhold kan være feil.">
            <a:extLst>
              <a:ext uri="{FF2B5EF4-FFF2-40B4-BE49-F238E27FC236}">
                <a16:creationId xmlns:a16="http://schemas.microsoft.com/office/drawing/2014/main" id="{B5B9E35E-EAB5-0658-D87C-08DD608E1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875" r="-2" b="2071"/>
          <a:stretch/>
        </p:blipFill>
        <p:spPr>
          <a:xfrm>
            <a:off x="6771736" y="10"/>
            <a:ext cx="5418741" cy="5562993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pic>
        <p:nvPicPr>
          <p:cNvPr id="4" name="Bilde 3" descr="Et bilde som inneholder tekst, design, Grafikk, grafisk design&#10;&#10;KI-generert innhold kan være feil.">
            <a:extLst>
              <a:ext uri="{FF2B5EF4-FFF2-40B4-BE49-F238E27FC236}">
                <a16:creationId xmlns:a16="http://schemas.microsoft.com/office/drawing/2014/main" id="{C4A8DFB9-DF12-14AA-B0DE-4353D66348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4754" y="5849956"/>
            <a:ext cx="1084346" cy="721090"/>
          </a:xfrm>
          <a:prstGeom prst="rect">
            <a:avLst/>
          </a:prstGeom>
        </p:spPr>
      </p:pic>
      <p:sp>
        <p:nvSpPr>
          <p:cNvPr id="8" name="TekstSylinder 7">
            <a:extLst>
              <a:ext uri="{FF2B5EF4-FFF2-40B4-BE49-F238E27FC236}">
                <a16:creationId xmlns:a16="http://schemas.microsoft.com/office/drawing/2014/main" id="{81B8010D-4469-5AC1-F6B7-F80A141622C4}"/>
              </a:ext>
            </a:extLst>
          </p:cNvPr>
          <p:cNvSpPr txBox="1"/>
          <p:nvPr/>
        </p:nvSpPr>
        <p:spPr>
          <a:xfrm>
            <a:off x="453606" y="4846319"/>
            <a:ext cx="609456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nb-NO" altLang="nb-NO" sz="2400" dirty="0"/>
              <a:t>Matpakke/drikkeflaske – i oppstarten</a:t>
            </a:r>
          </a:p>
          <a:p>
            <a:pPr>
              <a:defRPr/>
            </a:pPr>
            <a:r>
              <a:rPr lang="nb-NO" altLang="nb-NO" sz="2400" dirty="0"/>
              <a:t>Skiftetøy</a:t>
            </a:r>
          </a:p>
          <a:p>
            <a:pPr>
              <a:defRPr/>
            </a:pPr>
            <a:r>
              <a:rPr lang="nb-NO" altLang="nb-NO" sz="2400" dirty="0"/>
              <a:t>Regntøy/støvler</a:t>
            </a:r>
            <a:endParaRPr lang="nb-NO" altLang="nb-NO" dirty="0"/>
          </a:p>
        </p:txBody>
      </p:sp>
    </p:spTree>
    <p:extLst>
      <p:ext uri="{BB962C8B-B14F-4D97-AF65-F5344CB8AC3E}">
        <p14:creationId xmlns:p14="http://schemas.microsoft.com/office/powerpoint/2010/main" val="2221279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D308365-8D5F-CDFB-4D0A-A5A7B757BD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0" name="Rectangle 99">
            <a:extLst>
              <a:ext uri="{FF2B5EF4-FFF2-40B4-BE49-F238E27FC236}">
                <a16:creationId xmlns:a16="http://schemas.microsoft.com/office/drawing/2014/main" id="{1B691974-F44B-FD5F-1F56-A0E4B9635B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910587AC-F273-1E97-F50C-E7D1D20A96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789" y="1350340"/>
            <a:ext cx="6301683" cy="2855900"/>
          </a:xfrm>
        </p:spPr>
        <p:txBody>
          <a:bodyPr anchor="b">
            <a:normAutofit fontScale="90000"/>
          </a:bodyPr>
          <a:lstStyle/>
          <a:p>
            <a:pPr algn="l"/>
            <a:r>
              <a:rPr lang="nb-NO" sz="3600" dirty="0"/>
              <a:t>- Lek</a:t>
            </a:r>
            <a:br>
              <a:rPr lang="nb-NO" sz="3600" dirty="0"/>
            </a:br>
            <a:r>
              <a:rPr lang="nb-NO" sz="3600" dirty="0"/>
              <a:t>- Kultur</a:t>
            </a:r>
            <a:br>
              <a:rPr lang="nb-NO" sz="3600" dirty="0"/>
            </a:br>
            <a:r>
              <a:rPr lang="nb-NO" sz="3600" dirty="0"/>
              <a:t>- Fysisk aktivitet og bevegelsesglede</a:t>
            </a:r>
            <a:br>
              <a:rPr lang="nb-NO" sz="3600" dirty="0"/>
            </a:br>
            <a:r>
              <a:rPr lang="nb-NO" sz="3600" dirty="0"/>
              <a:t>- Mat og måltidsglede</a:t>
            </a:r>
            <a:br>
              <a:rPr lang="nb-NO" sz="5400" dirty="0"/>
            </a:br>
            <a:endParaRPr lang="nb-NO" sz="5400" dirty="0"/>
          </a:p>
        </p:txBody>
      </p:sp>
      <p:sp>
        <p:nvSpPr>
          <p:cNvPr id="5" name="Undertittel 4">
            <a:extLst>
              <a:ext uri="{FF2B5EF4-FFF2-40B4-BE49-F238E27FC236}">
                <a16:creationId xmlns:a16="http://schemas.microsoft.com/office/drawing/2014/main" id="{1E2D8B65-7296-1FFA-0848-BB60F33703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5314" y="437054"/>
            <a:ext cx="6231146" cy="710260"/>
          </a:xfrm>
        </p:spPr>
        <p:txBody>
          <a:bodyPr>
            <a:normAutofit/>
          </a:bodyPr>
          <a:lstStyle/>
          <a:p>
            <a:pPr algn="l"/>
            <a:r>
              <a:rPr lang="nb-NO" sz="4200" dirty="0"/>
              <a:t>Innhold på SFO</a:t>
            </a:r>
          </a:p>
          <a:p>
            <a:pPr algn="l"/>
            <a:endParaRPr lang="nb-NO" dirty="0"/>
          </a:p>
        </p:txBody>
      </p:sp>
      <p:sp>
        <p:nvSpPr>
          <p:cNvPr id="102" name="sketchy line">
            <a:extLst>
              <a:ext uri="{FF2B5EF4-FFF2-40B4-BE49-F238E27FC236}">
                <a16:creationId xmlns:a16="http://schemas.microsoft.com/office/drawing/2014/main" id="{28FC2DBF-BC55-B60A-5099-6A3214D57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Bilde 5" descr="Et bilde som inneholder Barnekunst, tekst, Kreativ kunst, Mønster (motedesign)&#10;&#10;KI-generert innhold kan være feil.">
            <a:extLst>
              <a:ext uri="{FF2B5EF4-FFF2-40B4-BE49-F238E27FC236}">
                <a16:creationId xmlns:a16="http://schemas.microsoft.com/office/drawing/2014/main" id="{E3E77A4F-D264-CC59-D5A1-CDB566F560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875" r="-2" b="2071"/>
          <a:stretch/>
        </p:blipFill>
        <p:spPr>
          <a:xfrm>
            <a:off x="6771736" y="10"/>
            <a:ext cx="5418741" cy="5562993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pic>
        <p:nvPicPr>
          <p:cNvPr id="4" name="Bilde 3" descr="Et bilde som inneholder tekst, design, Grafikk, grafisk design&#10;&#10;KI-generert innhold kan være feil.">
            <a:extLst>
              <a:ext uri="{FF2B5EF4-FFF2-40B4-BE49-F238E27FC236}">
                <a16:creationId xmlns:a16="http://schemas.microsoft.com/office/drawing/2014/main" id="{7A93DEE8-6D73-37E7-E280-4F8F68C9DB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4754" y="5849956"/>
            <a:ext cx="1084346" cy="721090"/>
          </a:xfrm>
          <a:prstGeom prst="rect">
            <a:avLst/>
          </a:prstGeom>
        </p:spPr>
      </p:pic>
      <p:sp>
        <p:nvSpPr>
          <p:cNvPr id="3" name="Undertittel 4">
            <a:extLst>
              <a:ext uri="{FF2B5EF4-FFF2-40B4-BE49-F238E27FC236}">
                <a16:creationId xmlns:a16="http://schemas.microsoft.com/office/drawing/2014/main" id="{B083909F-0A52-9270-46DD-57037CE65381}"/>
              </a:ext>
            </a:extLst>
          </p:cNvPr>
          <p:cNvSpPr txBox="1">
            <a:spLocks/>
          </p:cNvSpPr>
          <p:nvPr/>
        </p:nvSpPr>
        <p:spPr>
          <a:xfrm>
            <a:off x="385314" y="1712650"/>
            <a:ext cx="6001109" cy="2855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nb-NO" dirty="0"/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BD9FCD58-B18D-0693-5DE5-730D244DAF93}"/>
              </a:ext>
            </a:extLst>
          </p:cNvPr>
          <p:cNvSpPr txBox="1"/>
          <p:nvPr/>
        </p:nvSpPr>
        <p:spPr>
          <a:xfrm>
            <a:off x="590910" y="5589949"/>
            <a:ext cx="609456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nb-NO" altLang="nb-NO" sz="2400" dirty="0"/>
              <a:t>Rammeplan for SFO</a:t>
            </a:r>
          </a:p>
          <a:p>
            <a:pPr>
              <a:defRPr/>
            </a:pPr>
            <a:r>
              <a:rPr lang="nb-NO" altLang="nb-NO" sz="2400" dirty="0"/>
              <a:t>Vedtekter Sandnes kommune</a:t>
            </a:r>
            <a:endParaRPr lang="nb-NO" altLang="nb-NO" sz="1600" dirty="0"/>
          </a:p>
        </p:txBody>
      </p:sp>
    </p:spTree>
    <p:extLst>
      <p:ext uri="{BB962C8B-B14F-4D97-AF65-F5344CB8AC3E}">
        <p14:creationId xmlns:p14="http://schemas.microsoft.com/office/powerpoint/2010/main" val="166920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647C3AC-D166-8832-A22C-2A31851F04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0" name="Rectangle 99">
            <a:extLst>
              <a:ext uri="{FF2B5EF4-FFF2-40B4-BE49-F238E27FC236}">
                <a16:creationId xmlns:a16="http://schemas.microsoft.com/office/drawing/2014/main" id="{F11305BD-FC28-69FD-37BD-406E66B219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Undertittel 4">
            <a:extLst>
              <a:ext uri="{FF2B5EF4-FFF2-40B4-BE49-F238E27FC236}">
                <a16:creationId xmlns:a16="http://schemas.microsoft.com/office/drawing/2014/main" id="{0BCEF8C4-8586-DB59-316E-DC6AD5F0C7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5314" y="437053"/>
            <a:ext cx="6231146" cy="3972213"/>
          </a:xfrm>
        </p:spPr>
        <p:txBody>
          <a:bodyPr>
            <a:normAutofit lnSpcReduction="10000"/>
          </a:bodyPr>
          <a:lstStyle/>
          <a:p>
            <a:pPr algn="l"/>
            <a:r>
              <a:rPr lang="nb-NO" sz="4000" dirty="0"/>
              <a:t>Transponder:</a:t>
            </a:r>
          </a:p>
          <a:p>
            <a:pPr algn="l"/>
            <a:endParaRPr lang="nb-NO" sz="4000" dirty="0"/>
          </a:p>
          <a:p>
            <a:pPr algn="l">
              <a:defRPr/>
            </a:pPr>
            <a:r>
              <a:rPr lang="nb-NO" altLang="nb-NO" dirty="0"/>
              <a:t>Beskjeder, henting og levering – fast eller daglig</a:t>
            </a:r>
          </a:p>
          <a:p>
            <a:pPr algn="l">
              <a:defRPr/>
            </a:pPr>
            <a:endParaRPr lang="nb-NO" altLang="nb-NO" dirty="0"/>
          </a:p>
          <a:p>
            <a:pPr algn="l">
              <a:defRPr/>
            </a:pPr>
            <a:r>
              <a:rPr lang="nb-NO" altLang="nb-NO" dirty="0"/>
              <a:t>Legg inn før </a:t>
            </a:r>
            <a:r>
              <a:rPr lang="nb-NO" altLang="nb-NO" dirty="0" err="1"/>
              <a:t>kl</a:t>
            </a:r>
            <a:r>
              <a:rPr lang="nb-NO" altLang="nb-NO" dirty="0"/>
              <a:t> 1200 hver dag - helst</a:t>
            </a:r>
          </a:p>
          <a:p>
            <a:pPr algn="l">
              <a:defRPr/>
            </a:pPr>
            <a:endParaRPr lang="nb-NO" altLang="nb-NO" dirty="0"/>
          </a:p>
          <a:p>
            <a:pPr algn="l">
              <a:defRPr/>
            </a:pPr>
            <a:r>
              <a:rPr lang="nb-NO" altLang="nb-NO" dirty="0"/>
              <a:t>Gjør det enkelt – ikke gi for mange valg, </a:t>
            </a:r>
          </a:p>
          <a:p>
            <a:pPr algn="l">
              <a:defRPr/>
            </a:pPr>
            <a:r>
              <a:rPr lang="nb-NO" altLang="nb-NO" dirty="0"/>
              <a:t>skal en gå </a:t>
            </a:r>
            <a:r>
              <a:rPr lang="nb-NO" altLang="nb-NO" dirty="0" err="1"/>
              <a:t>kl</a:t>
            </a:r>
            <a:r>
              <a:rPr lang="nb-NO" altLang="nb-NO" dirty="0"/>
              <a:t> 1530 så går en </a:t>
            </a:r>
            <a:r>
              <a:rPr lang="nb-NO" altLang="nb-NO" dirty="0" err="1"/>
              <a:t>kl</a:t>
            </a:r>
            <a:r>
              <a:rPr lang="nb-NO" altLang="nb-NO" dirty="0"/>
              <a:t> 1530</a:t>
            </a:r>
          </a:p>
          <a:p>
            <a:pPr algn="l"/>
            <a:endParaRPr lang="nb-NO" dirty="0"/>
          </a:p>
        </p:txBody>
      </p:sp>
      <p:sp>
        <p:nvSpPr>
          <p:cNvPr id="102" name="sketchy line">
            <a:extLst>
              <a:ext uri="{FF2B5EF4-FFF2-40B4-BE49-F238E27FC236}">
                <a16:creationId xmlns:a16="http://schemas.microsoft.com/office/drawing/2014/main" id="{54906782-05A5-30D1-C2B2-A72B2E3DFE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Bilde 5" descr="Et bilde som inneholder Barnekunst, tekst, Kreativ kunst, Mønster (motedesign)&#10;&#10;KI-generert innhold kan være feil.">
            <a:extLst>
              <a:ext uri="{FF2B5EF4-FFF2-40B4-BE49-F238E27FC236}">
                <a16:creationId xmlns:a16="http://schemas.microsoft.com/office/drawing/2014/main" id="{3133215E-5451-7053-F5D7-62735C7C03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875" r="-2" b="2071"/>
          <a:stretch/>
        </p:blipFill>
        <p:spPr>
          <a:xfrm>
            <a:off x="6771736" y="10"/>
            <a:ext cx="5418741" cy="5562993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pic>
        <p:nvPicPr>
          <p:cNvPr id="4" name="Bilde 3" descr="Et bilde som inneholder tekst, design, Grafikk, grafisk design&#10;&#10;KI-generert innhold kan være feil.">
            <a:extLst>
              <a:ext uri="{FF2B5EF4-FFF2-40B4-BE49-F238E27FC236}">
                <a16:creationId xmlns:a16="http://schemas.microsoft.com/office/drawing/2014/main" id="{5E05BE04-89DF-1614-D828-EFE1F5568E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4754" y="5849956"/>
            <a:ext cx="1084346" cy="721090"/>
          </a:xfrm>
          <a:prstGeom prst="rect">
            <a:avLst/>
          </a:prstGeom>
        </p:spPr>
      </p:pic>
      <p:sp>
        <p:nvSpPr>
          <p:cNvPr id="8" name="TekstSylinder 7">
            <a:extLst>
              <a:ext uri="{FF2B5EF4-FFF2-40B4-BE49-F238E27FC236}">
                <a16:creationId xmlns:a16="http://schemas.microsoft.com/office/drawing/2014/main" id="{CB26A13B-AB37-802C-C8FA-E48D4682393F}"/>
              </a:ext>
            </a:extLst>
          </p:cNvPr>
          <p:cNvSpPr txBox="1"/>
          <p:nvPr/>
        </p:nvSpPr>
        <p:spPr>
          <a:xfrm>
            <a:off x="453606" y="5239837"/>
            <a:ext cx="60945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nb-NO" altLang="nb-NO" dirty="0"/>
              <a:t>Ta kontakt ved spørsmål eller annet</a:t>
            </a:r>
          </a:p>
          <a:p>
            <a:pPr>
              <a:defRPr/>
            </a:pPr>
            <a:r>
              <a:rPr lang="nb-NO" altLang="nb-NO" dirty="0"/>
              <a:t>Sjekk skolens hjemmeside for månedsplaner o.l.</a:t>
            </a:r>
          </a:p>
        </p:txBody>
      </p:sp>
    </p:spTree>
    <p:extLst>
      <p:ext uri="{BB962C8B-B14F-4D97-AF65-F5344CB8AC3E}">
        <p14:creationId xmlns:p14="http://schemas.microsoft.com/office/powerpoint/2010/main" val="1538802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825</TotalTime>
  <Words>198</Words>
  <Application>Microsoft Office PowerPoint</Application>
  <PresentationFormat>Widescreen</PresentationFormat>
  <Paragraphs>39</Paragraphs>
  <Slides>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Office-tema</vt:lpstr>
      <vt:lpstr>  </vt:lpstr>
      <vt:lpstr>PowerPoint-presentasjon</vt:lpstr>
      <vt:lpstr>- Lek - Kultur - Fysisk aktivitet og bevegelsesglede - Mat og måltidsglede 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Roth, Anne Helen</dc:creator>
  <cp:lastModifiedBy>Eide, Carl Gunnar</cp:lastModifiedBy>
  <cp:revision>13</cp:revision>
  <cp:lastPrinted>2025-05-27T05:21:24Z</cp:lastPrinted>
  <dcterms:created xsi:type="dcterms:W3CDTF">2023-08-25T06:47:35Z</dcterms:created>
  <dcterms:modified xsi:type="dcterms:W3CDTF">2025-05-27T13:29:42Z</dcterms:modified>
</cp:coreProperties>
</file>